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Oswald" panose="020B0604020202020204" charset="0"/>
      <p:regular r:id="rId20"/>
      <p:bold r:id="rId21"/>
    </p:embeddedFont>
    <p:embeddedFont>
      <p:font typeface="Source Code Pro" panose="020B0604020202020204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5ba2dca89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5ba2dca89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5ba2dca89_0_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5ba2dca89_0_3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5ba2dca89_0_3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5ba2dca89_0_3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5ba2dca89_0_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5ba2dca89_0_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5ba2dca89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5ba2dca89_0_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5ba2dca89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45ba2dca89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5ba2dca89_0_3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45ba2dca89_0_3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5ba2dca89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5ba2dca89_0_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5ba2dca89_0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5ba2dca89_0_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5ba2dca89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5ba2dca89_0_3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5ba2dca89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5ba2dca89_0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5ba2dca89_0_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5ba2dca89_0_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5ba2dca89_0_3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5ba2dca89_0_3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5ba2dca89_0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5ba2dca89_0_2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5ba2dca89_0_3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5ba2dca89_0_3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5ba2dca89_0_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5ba2dca89_0_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Arthropod Name</a:t>
            </a:r>
            <a:endParaRPr dirty="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Your n</a:t>
            </a:r>
            <a:r>
              <a:rPr lang="en-US" dirty="0"/>
              <a:t>a</a:t>
            </a:r>
            <a:r>
              <a:rPr lang="en" dirty="0"/>
              <a:t>me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Your hour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Instructor’s name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Employment Experience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Jobs (purpose within ecosystem)</a:t>
            </a:r>
            <a:endParaRPr/>
          </a:p>
        </p:txBody>
      </p:sp>
      <p:sp>
        <p:nvSpPr>
          <p:cNvPr id="121" name="Google Shape;121;p2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/>
              <a:t>What is its role in the ecosystem?  Include </a:t>
            </a:r>
            <a:r>
              <a:rPr lang="en-US" dirty="0" err="1"/>
              <a:t>foodweb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Experience with Others (relationships)</a:t>
            </a:r>
            <a:endParaRPr/>
          </a:p>
        </p:txBody>
      </p:sp>
      <p:sp>
        <p:nvSpPr>
          <p:cNvPr id="127" name="Google Shape;127;p2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does it eat?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What eats it?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Cool </a:t>
            </a:r>
            <a:r>
              <a:rPr lang="en" dirty="0"/>
              <a:t>Adaptations to avoid predators?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/>
              <a:t>Cool </a:t>
            </a:r>
            <a:r>
              <a:rPr lang="en" dirty="0"/>
              <a:t>Mating rituals?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Does it have any symbiotic relationships?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Professional Awards and Associations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Special features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(</a:t>
            </a:r>
            <a:r>
              <a:rPr lang="en-US" dirty="0"/>
              <a:t>Does </a:t>
            </a:r>
            <a:r>
              <a:rPr lang="en" dirty="0"/>
              <a:t>this arthropod </a:t>
            </a:r>
            <a:r>
              <a:rPr lang="en-US" dirty="0"/>
              <a:t>have </a:t>
            </a:r>
            <a:r>
              <a:rPr lang="en" dirty="0"/>
              <a:t>importan</a:t>
            </a:r>
            <a:r>
              <a:rPr lang="en-US" dirty="0" err="1"/>
              <a:t>ce</a:t>
            </a:r>
            <a:r>
              <a:rPr lang="en" dirty="0"/>
              <a:t> to humans/history?)</a:t>
            </a:r>
            <a:endParaRPr dirty="0"/>
          </a:p>
        </p:txBody>
      </p:sp>
      <p:sp>
        <p:nvSpPr>
          <p:cNvPr id="138" name="Google Shape;138;p2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Event (something in the news)</a:t>
            </a:r>
            <a:endParaRPr/>
          </a:p>
        </p:txBody>
      </p:sp>
      <p:sp>
        <p:nvSpPr>
          <p:cNvPr id="144" name="Google Shape;144;p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55" name="Google Shape;155;p2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Website addresses listed for content information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MLA format for books, journals, etc.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Pictures URL addresses listed (preferably on same slide but can be listed by slide number here)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Name and Address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Scientific </a:t>
            </a:r>
            <a:r>
              <a:rPr lang="en" dirty="0"/>
              <a:t>Name (classification)</a:t>
            </a:r>
            <a:endParaRPr dirty="0"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/>
              <a:t>Domain: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dirty="0"/>
              <a:t>Kingdom: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dirty="0"/>
              <a:t>Phylum: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dirty="0"/>
              <a:t>Subphylum: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dirty="0"/>
              <a:t>Class: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dirty="0"/>
              <a:t>Order: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dirty="0"/>
              <a:t>Family: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dirty="0"/>
              <a:t>Genus: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 dirty="0"/>
              <a:t>Species:</a:t>
            </a:r>
            <a:endParaRPr sz="1200" dirty="0"/>
          </a:p>
        </p:txBody>
      </p:sp>
      <p:sp>
        <p:nvSpPr>
          <p:cNvPr id="75" name="Google Shape;75;p15"/>
          <p:cNvSpPr txBox="1"/>
          <p:nvPr/>
        </p:nvSpPr>
        <p:spPr>
          <a:xfrm>
            <a:off x="5162725" y="579425"/>
            <a:ext cx="3543900" cy="3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Include a picture of the specific animal you are classifying.</a:t>
            </a:r>
            <a:endParaRPr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Don’t forget to include citation for the picture.</a:t>
            </a:r>
            <a:endParaRPr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Address (habitat)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is it found?  General and specific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How does it move? Eat?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Objective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Functions (Systems)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Respiration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Nervous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Reproduction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93" name="Google Shape;93;p18"/>
          <p:cNvSpPr txBox="1"/>
          <p:nvPr/>
        </p:nvSpPr>
        <p:spPr>
          <a:xfrm>
            <a:off x="5015750" y="697450"/>
            <a:ext cx="3737700" cy="21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internal pic</a:t>
            </a:r>
            <a:r>
              <a:rPr lang="en-US" dirty="0" err="1">
                <a:latin typeface="Source Code Pro"/>
                <a:ea typeface="Source Code Pro"/>
                <a:cs typeface="Source Code Pro"/>
                <a:sym typeface="Source Code Pro"/>
              </a:rPr>
              <a:t>ture</a:t>
            </a:r>
            <a:r>
              <a:rPr lang="en-US" dirty="0">
                <a:latin typeface="Source Code Pro"/>
                <a:ea typeface="Source Code Pro"/>
                <a:cs typeface="Source Code Pro"/>
                <a:sym typeface="Source Code Pro"/>
              </a:rPr>
              <a:t> of your arthropod</a:t>
            </a: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.</a:t>
            </a:r>
            <a:endParaRPr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Structural Traits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Features (anatomy)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vocabulary terms here to describe important features of the arthropods anatomy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many body regions, how many legs, antennae or not, wings or not, etc.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specific names of sections or body parts (cephalothorax, pedipalps, chelicerae, chelipeds, etc.)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Lifecycle (grow/fly)</a:t>
            </a:r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type of metamorphosis does it go through?  Explain.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If it flies, what type of flight does it use?  Explain.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291</Words>
  <Application>Microsoft Office PowerPoint</Application>
  <PresentationFormat>On-screen Show (16:9)</PresentationFormat>
  <Paragraphs>53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Oswald</vt:lpstr>
      <vt:lpstr>Arial</vt:lpstr>
      <vt:lpstr>Source Code Pro</vt:lpstr>
      <vt:lpstr>Modern Writer</vt:lpstr>
      <vt:lpstr>Arthropod Name</vt:lpstr>
      <vt:lpstr>Name and Address</vt:lpstr>
      <vt:lpstr>Scientific Name (classification)</vt:lpstr>
      <vt:lpstr>Address (habitat)</vt:lpstr>
      <vt:lpstr>Job Objective</vt:lpstr>
      <vt:lpstr>Key Functions (Systems)</vt:lpstr>
      <vt:lpstr>Structural Traits</vt:lpstr>
      <vt:lpstr>Key Features (anatomy)</vt:lpstr>
      <vt:lpstr>Lifecycle (grow/fly)</vt:lpstr>
      <vt:lpstr>Employment Experience</vt:lpstr>
      <vt:lpstr>Possible Jobs (purpose within ecosystem)</vt:lpstr>
      <vt:lpstr>Experience with Others (relationships)</vt:lpstr>
      <vt:lpstr>Professional Awards and Associations</vt:lpstr>
      <vt:lpstr>Special features  (Does this arthropod have importance to humans/history?)</vt:lpstr>
      <vt:lpstr>Current Event (something in the news)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Arthropod Name</dc:title>
  <dc:creator>Gellner, Jonah</dc:creator>
  <cp:lastModifiedBy>Gellner, Jonah</cp:lastModifiedBy>
  <cp:revision>3</cp:revision>
  <dcterms:modified xsi:type="dcterms:W3CDTF">2019-04-23T12:21:21Z</dcterms:modified>
</cp:coreProperties>
</file>