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Syncopate" panose="020B0604020202020204" charset="0"/>
      <p:regular r:id="rId76"/>
      <p:bold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894a504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894a504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0894a504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0894a504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0894a504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0894a504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0894a504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0894a504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0894a504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0894a504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0894a504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0894a504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0894a504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0894a504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0894a504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0894a5041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0894a504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0894a504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0894a504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0894a5041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d269930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d269930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0894a504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0894a5041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fdce760b1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fdce760b1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0894a504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0894a5041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0894a5041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0894a5041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0894a504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0894a504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0894a5041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0894a5041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0894a5041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0894a5041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0894a5041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0894a5041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0894a5041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0894a5041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0894a5041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0894a5041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d404b3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d404b3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0894a504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0894a504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0894a5041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0894a5041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0894a5041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0894a5041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50894a5041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50894a5041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0894a504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0894a504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0894a504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0894a5041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50894a5041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50894a5041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fdce760b1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4fdce760b1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0894a5041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50894a5041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0894a5041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0894a5041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0540291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d0540291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0894a504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0894a504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0894a5041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0894a5041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0894a5041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0894a5041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0894a5041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0894a5041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0894a5041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50894a5041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0894a5041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0894a5041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0894a5041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0894a5041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0894a5041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50894a5041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50894a5041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50894a5041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50894a5041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50894a5041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054029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d0540291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50894a5041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50894a5041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50894a5041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50894a5041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0894a5041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50894a5041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4fdce760b1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4fdce760b1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50894a5041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50894a5041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0894a5041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50894a5041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50894a5041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50894a5041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0894a5041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50894a5041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50894a5041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50894a5041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50894a5041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50894a5041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0894a504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0894a504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50894a5041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50894a5041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50894a5041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50894a5041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50894a5041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50894a5041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50894a5041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50894a5041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50894a5041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50894a5041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50894a5041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50894a5041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50894a5041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50894a5041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50894a5041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50894a5041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0894a5041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50894a5041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50894a5041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50894a5041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0894a504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0894a504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0894a504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0894a504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0894a504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0894a504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earch?f=tweets&amp;vertical=default&amp;q=%232019MMM&amp;src=typ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twitter.com/2019MMMletsg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4975" y="347525"/>
            <a:ext cx="8520600" cy="14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March Mammal Madness 2019!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475" y="1751725"/>
            <a:ext cx="4859075" cy="33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Rock Wallaby</a:t>
            </a:r>
            <a:endParaRPr sz="2700"/>
          </a:p>
        </p:txBody>
      </p:sp>
      <p:sp>
        <p:nvSpPr>
          <p:cNvPr id="147" name="Google Shape;147;p2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Bharal</a:t>
            </a:r>
            <a:endParaRPr sz="2700"/>
          </a:p>
        </p:txBody>
      </p:sp>
      <p:sp>
        <p:nvSpPr>
          <p:cNvPr id="159" name="Google Shape;159;p2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Stoat</a:t>
            </a:r>
            <a:endParaRPr sz="2700"/>
          </a:p>
        </p:txBody>
      </p:sp>
      <p:sp>
        <p:nvSpPr>
          <p:cNvPr id="171" name="Google Shape;171;p2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81" name="Google Shape;181;p25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Impala</a:t>
            </a:r>
            <a:endParaRPr sz="2700"/>
          </a:p>
        </p:txBody>
      </p:sp>
      <p:sp>
        <p:nvSpPr>
          <p:cNvPr id="183" name="Google Shape;183;p2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Klipspringer</a:t>
            </a:r>
            <a:endParaRPr sz="2700"/>
          </a:p>
        </p:txBody>
      </p:sp>
      <p:sp>
        <p:nvSpPr>
          <p:cNvPr id="195" name="Google Shape;195;p2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8" name="Google Shape;198;p26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Spinner Dolphin</a:t>
            </a:r>
            <a:endParaRPr sz="2700"/>
          </a:p>
        </p:txBody>
      </p:sp>
      <p:sp>
        <p:nvSpPr>
          <p:cNvPr id="207" name="Google Shape;207;p2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Spinifex hopping mouse</a:t>
            </a:r>
            <a:endParaRPr sz="2700"/>
          </a:p>
        </p:txBody>
      </p:sp>
      <p:sp>
        <p:nvSpPr>
          <p:cNvPr id="219" name="Google Shape;219;p2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22" name="Google Shape;222;p28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Sifaka</a:t>
            </a:r>
            <a:endParaRPr sz="2700"/>
          </a:p>
        </p:txBody>
      </p:sp>
      <p:sp>
        <p:nvSpPr>
          <p:cNvPr id="231" name="Google Shape;231;p2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4" name="Google Shape;234;p29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41" name="Google Shape;241;p30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9-Banded Armadillo</a:t>
            </a:r>
            <a:endParaRPr sz="2700"/>
          </a:p>
        </p:txBody>
      </p:sp>
      <p:sp>
        <p:nvSpPr>
          <p:cNvPr id="243" name="Google Shape;243;p3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0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53" name="Google Shape;253;p31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Markhor</a:t>
            </a:r>
            <a:endParaRPr sz="2700"/>
          </a:p>
        </p:txBody>
      </p:sp>
      <p:sp>
        <p:nvSpPr>
          <p:cNvPr id="255" name="Google Shape;255;p3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58" name="Google Shape;258;p31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52400" y="2577100"/>
            <a:ext cx="2188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Twitter: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D23153"/>
                </a:solidFill>
                <a:highlight>
                  <a:srgbClr val="FFFFFF"/>
                </a:highlight>
                <a:hlinkClick r:id="rId3"/>
              </a:rPr>
              <a:t>#2019MMM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D23153"/>
                </a:solidFill>
                <a:highlight>
                  <a:srgbClr val="FFFFFF"/>
                </a:highlight>
                <a:hlinkClick r:id="rId4"/>
              </a:rPr>
              <a:t>@2019MMMletsgo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March Mammal Madness Facebook Page</a:t>
            </a:r>
            <a:endParaRPr sz="18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016675" cy="20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3300" y="152400"/>
            <a:ext cx="63842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Streaked tenrec</a:t>
            </a:r>
            <a:endParaRPr sz="2700"/>
          </a:p>
        </p:txBody>
      </p:sp>
      <p:sp>
        <p:nvSpPr>
          <p:cNvPr id="267" name="Google Shape;267;p3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268" name="Google Shape;2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70" name="Google Shape;270;p32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77" name="Google Shape;277;p33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Moose</a:t>
            </a:r>
            <a:endParaRPr sz="2700"/>
          </a:p>
        </p:txBody>
      </p:sp>
      <p:sp>
        <p:nvSpPr>
          <p:cNvPr id="279" name="Google Shape;279;p3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280" name="Google Shape;2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2" name="Google Shape;282;p33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89" name="Google Shape;289;p34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Bulldog Bat</a:t>
            </a:r>
            <a:endParaRPr sz="2700"/>
          </a:p>
        </p:txBody>
      </p:sp>
      <p:sp>
        <p:nvSpPr>
          <p:cNvPr id="291" name="Google Shape;291;p3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292" name="Google Shape;2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4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94" name="Google Shape;294;p34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01" name="Google Shape;301;p35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Flat-Headed Cat</a:t>
            </a:r>
            <a:endParaRPr sz="2700"/>
          </a:p>
        </p:txBody>
      </p:sp>
      <p:sp>
        <p:nvSpPr>
          <p:cNvPr id="303" name="Google Shape;303;p3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304" name="Google Shape;3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5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6" name="Google Shape;306;p35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13" name="Google Shape;313;p36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314" name="Google Shape;314;p36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Water Chevrotain</a:t>
            </a:r>
            <a:endParaRPr sz="2700"/>
          </a:p>
        </p:txBody>
      </p:sp>
      <p:sp>
        <p:nvSpPr>
          <p:cNvPr id="315" name="Google Shape;315;p3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316" name="Google Shape;3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6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18" name="Google Shape;318;p36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25" name="Google Shape;325;p37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Beaver</a:t>
            </a:r>
            <a:endParaRPr sz="2700"/>
          </a:p>
        </p:txBody>
      </p:sp>
      <p:sp>
        <p:nvSpPr>
          <p:cNvPr id="327" name="Google Shape;327;p3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328" name="Google Shape;3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7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30" name="Google Shape;330;p37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37" name="Google Shape;337;p38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Mink</a:t>
            </a:r>
            <a:endParaRPr sz="2700"/>
          </a:p>
        </p:txBody>
      </p:sp>
      <p:sp>
        <p:nvSpPr>
          <p:cNvPr id="339" name="Google Shape;339;p3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340" name="Google Shape;3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8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42" name="Google Shape;342;p38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49" name="Google Shape;349;p39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White-lipped peccary</a:t>
            </a:r>
            <a:endParaRPr sz="2700"/>
          </a:p>
        </p:txBody>
      </p:sp>
      <p:sp>
        <p:nvSpPr>
          <p:cNvPr id="351" name="Google Shape;351;p3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352" name="Google Shape;3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9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54" name="Google Shape;354;p39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61" name="Google Shape;361;p40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362" name="Google Shape;362;p40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Rakali</a:t>
            </a:r>
            <a:endParaRPr sz="2700"/>
          </a:p>
        </p:txBody>
      </p:sp>
      <p:sp>
        <p:nvSpPr>
          <p:cNvPr id="363" name="Google Shape;363;p4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364" name="Google Shape;3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0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66" name="Google Shape;366;p40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73" name="Google Shape;373;p41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Crab-Eating Fox</a:t>
            </a:r>
            <a:endParaRPr sz="2700"/>
          </a:p>
        </p:txBody>
      </p:sp>
      <p:sp>
        <p:nvSpPr>
          <p:cNvPr id="375" name="Google Shape;375;p4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376" name="Google Shape;3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1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78" name="Google Shape;378;p41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86600" y="-100"/>
            <a:ext cx="30591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</a:rPr>
              <a:t>Tournament begins March 11! Tournament play begins each night at 7:00 pm CST</a:t>
            </a: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400" b="1">
                <a:solidFill>
                  <a:srgbClr val="333333"/>
                </a:solidFill>
              </a:rPr>
              <a:t>​</a:t>
            </a:r>
            <a:r>
              <a:rPr lang="en" sz="2400">
                <a:solidFill>
                  <a:srgbClr val="333333"/>
                </a:solidFill>
              </a:rPr>
              <a:t>​</a:t>
            </a:r>
            <a:endParaRPr sz="2400">
              <a:solidFill>
                <a:srgbClr val="333333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125" y="152400"/>
            <a:ext cx="5800625" cy="48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85" name="Google Shape;385;p42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Moonrat</a:t>
            </a:r>
            <a:endParaRPr sz="2700"/>
          </a:p>
        </p:txBody>
      </p:sp>
      <p:sp>
        <p:nvSpPr>
          <p:cNvPr id="387" name="Google Shape;387;p4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388" name="Google Shape;3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2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90" name="Google Shape;390;p42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97" name="Google Shape;397;p43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398" name="Google Shape;398;p43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Lowland tapir</a:t>
            </a:r>
            <a:endParaRPr sz="2700"/>
          </a:p>
        </p:txBody>
      </p:sp>
      <p:sp>
        <p:nvSpPr>
          <p:cNvPr id="399" name="Google Shape;399;p4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400" name="Google Shape;4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3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02" name="Google Shape;402;p43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09" name="Google Shape;409;p44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410" name="Google Shape;410;p44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Water Opossum</a:t>
            </a:r>
            <a:endParaRPr sz="2700"/>
          </a:p>
        </p:txBody>
      </p:sp>
      <p:sp>
        <p:nvSpPr>
          <p:cNvPr id="411" name="Google Shape;411;p4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412" name="Google Shape;4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4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14" name="Google Shape;414;p44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21" name="Google Shape;421;p45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Marine Otter</a:t>
            </a:r>
            <a:endParaRPr sz="2700"/>
          </a:p>
        </p:txBody>
      </p:sp>
      <p:sp>
        <p:nvSpPr>
          <p:cNvPr id="423" name="Google Shape;423;p4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424" name="Google Shape;42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5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6" name="Google Shape;426;p45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33" name="Google Shape;433;p46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434" name="Google Shape;434;p46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Aquatic Genet</a:t>
            </a:r>
            <a:endParaRPr sz="2700"/>
          </a:p>
        </p:txBody>
      </p:sp>
      <p:sp>
        <p:nvSpPr>
          <p:cNvPr id="435" name="Google Shape;435;p4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436" name="Google Shape;43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6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38" name="Google Shape;438;p46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45" name="Google Shape;445;p47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Manatee</a:t>
            </a:r>
            <a:endParaRPr sz="2700"/>
          </a:p>
        </p:txBody>
      </p:sp>
      <p:sp>
        <p:nvSpPr>
          <p:cNvPr id="447" name="Google Shape;447;p4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448" name="Google Shape;4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7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50" name="Google Shape;450;p47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Waterfalls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57" name="Google Shape;457;p48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458" name="Google Shape;458;p48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Vontsira</a:t>
            </a:r>
            <a:endParaRPr sz="2700"/>
          </a:p>
        </p:txBody>
      </p:sp>
      <p:sp>
        <p:nvSpPr>
          <p:cNvPr id="459" name="Google Shape;459;p4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460" name="Google Shape;46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8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62" name="Google Shape;462;p48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69" name="Google Shape;469;p49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470" name="Google Shape;470;p49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Zebra &amp; Oxpecker</a:t>
            </a:r>
            <a:endParaRPr sz="2700"/>
          </a:p>
        </p:txBody>
      </p:sp>
      <p:sp>
        <p:nvSpPr>
          <p:cNvPr id="471" name="Google Shape;471;p4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472" name="Google Shape;4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9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74" name="Google Shape;474;p49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81" name="Google Shape;481;p50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482" name="Google Shape;482;p50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Batfly &amp; Gammaproteobacteria</a:t>
            </a:r>
            <a:endParaRPr sz="2300"/>
          </a:p>
        </p:txBody>
      </p:sp>
      <p:sp>
        <p:nvSpPr>
          <p:cNvPr id="483" name="Google Shape;483;p5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484" name="Google Shape;48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0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86" name="Google Shape;486;p50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93" name="Google Shape;493;p51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494" name="Google Shape;494;p51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Aardvark &amp; Aardvark Cucumber</a:t>
            </a:r>
            <a:endParaRPr sz="2200"/>
          </a:p>
        </p:txBody>
      </p:sp>
      <p:sp>
        <p:nvSpPr>
          <p:cNvPr id="495" name="Google Shape;495;p5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496" name="Google Shape;49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1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98" name="Google Shape;498;p51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03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 (name of division) </a:t>
            </a:r>
            <a:r>
              <a:rPr lang="en">
                <a:solidFill>
                  <a:srgbClr val="B7B7B7"/>
                </a:solidFill>
              </a:rPr>
              <a:t> 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3</a:t>
            </a:r>
            <a:r>
              <a:rPr lang="en"/>
              <a:t> 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Maned Wolf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4378325" y="964400"/>
            <a:ext cx="4522200" cy="26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 ex: Rainforest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Diet: </a:t>
            </a:r>
            <a:r>
              <a:rPr lang="en"/>
              <a:t>herbivore, carnivore, omnivore?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Trophic Level: </a:t>
            </a:r>
            <a:r>
              <a:rPr lang="en"/>
              <a:t>primary, secondary or tertiary consumer?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Structural Adaptation: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1 structural adaptation the animal has that is a strength (structural adaptations = weaponry, armor, camouflage, nutrition, respiration, transport and excretion mechanisms, movement)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25" y="1145400"/>
            <a:ext cx="4319676" cy="25844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446600" y="3995500"/>
            <a:ext cx="81102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Fun Fact: </a:t>
            </a:r>
            <a:r>
              <a:rPr lang="en"/>
              <a:t>something that might help them in battle, other adaptations? Interesting thing about how they live?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798775" y="361950"/>
            <a:ext cx="28743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0000"/>
                </a:solidFill>
              </a:rPr>
              <a:t>Example!!</a:t>
            </a:r>
            <a:endParaRPr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05" name="Google Shape;505;p52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506" name="Google Shape;506;p52"/>
          <p:cNvSpPr txBox="1">
            <a:spLocks noGrp="1"/>
          </p:cNvSpPr>
          <p:nvPr>
            <p:ph type="title" idx="4294967295"/>
          </p:nvPr>
        </p:nvSpPr>
        <p:spPr>
          <a:xfrm>
            <a:off x="0" y="455500"/>
            <a:ext cx="4281900" cy="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Goeldi’s Monkey &amp; Saddleback Tamarin &amp; White-lipped Tamarin</a:t>
            </a:r>
            <a:endParaRPr sz="2200"/>
          </a:p>
        </p:txBody>
      </p:sp>
      <p:sp>
        <p:nvSpPr>
          <p:cNvPr id="507" name="Google Shape;507;p5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508" name="Google Shape;50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2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10" name="Google Shape;510;p52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17" name="Google Shape;517;p53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518" name="Google Shape;518;p53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Crab &amp; Sea Turtle</a:t>
            </a:r>
            <a:endParaRPr sz="2700"/>
          </a:p>
        </p:txBody>
      </p:sp>
      <p:sp>
        <p:nvSpPr>
          <p:cNvPr id="519" name="Google Shape;519;p5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520" name="Google Shape;52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3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22" name="Google Shape;522;p53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29" name="Google Shape;529;p54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530" name="Google Shape;530;p54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Clown Fish &amp; Sea Anemone</a:t>
            </a:r>
            <a:endParaRPr sz="2500"/>
          </a:p>
        </p:txBody>
      </p:sp>
      <p:sp>
        <p:nvSpPr>
          <p:cNvPr id="531" name="Google Shape;531;p5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532" name="Google Shape;53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4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34" name="Google Shape;534;p54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41" name="Google Shape;541;p55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542" name="Google Shape;542;p55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Wrasse &amp; Moray Eel</a:t>
            </a:r>
            <a:endParaRPr sz="2700"/>
          </a:p>
        </p:txBody>
      </p:sp>
      <p:sp>
        <p:nvSpPr>
          <p:cNvPr id="543" name="Google Shape;543;p5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544" name="Google Shape;54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5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46" name="Google Shape;546;p55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5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53" name="Google Shape;553;p56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554" name="Google Shape;554;p56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Fire Coral &amp; Algae</a:t>
            </a:r>
            <a:endParaRPr sz="2700"/>
          </a:p>
        </p:txBody>
      </p:sp>
      <p:sp>
        <p:nvSpPr>
          <p:cNvPr id="555" name="Google Shape;555;p5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556" name="Google Shape;55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56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58" name="Google Shape;558;p56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65" name="Google Shape;565;p57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566" name="Google Shape;566;p57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Diana Monkey &amp; Red Colobus</a:t>
            </a:r>
            <a:endParaRPr sz="2400"/>
          </a:p>
        </p:txBody>
      </p:sp>
      <p:sp>
        <p:nvSpPr>
          <p:cNvPr id="567" name="Google Shape;567;p5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568" name="Google Shape;56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7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70" name="Google Shape;570;p57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5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77" name="Google Shape;577;p58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578" name="Google Shape;578;p58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Bornean bat &amp; Pitcher Plant</a:t>
            </a:r>
            <a:endParaRPr sz="2500"/>
          </a:p>
        </p:txBody>
      </p:sp>
      <p:sp>
        <p:nvSpPr>
          <p:cNvPr id="579" name="Google Shape;579;p5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580" name="Google Shape;58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8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82" name="Google Shape;582;p58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5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89" name="Google Shape;589;p59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590" name="Google Shape;590;p59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Banded Mongoose &amp; Warthog</a:t>
            </a:r>
            <a:endParaRPr sz="2400"/>
          </a:p>
        </p:txBody>
      </p:sp>
      <p:sp>
        <p:nvSpPr>
          <p:cNvPr id="591" name="Google Shape;591;p5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592" name="Google Shape;59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9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94" name="Google Shape;594;p59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01" name="Google Shape;601;p60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602" name="Google Shape;602;p60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Burying Beetles &amp; Phoretic Mites</a:t>
            </a:r>
            <a:endParaRPr sz="2200"/>
          </a:p>
        </p:txBody>
      </p:sp>
      <p:sp>
        <p:nvSpPr>
          <p:cNvPr id="603" name="Google Shape;603;p6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604" name="Google Shape;60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60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06" name="Google Shape;606;p60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6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13" name="Google Shape;613;p61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614" name="Google Shape;614;p61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Wattled Jacana &amp; Capybara</a:t>
            </a:r>
            <a:endParaRPr sz="2600"/>
          </a:p>
        </p:txBody>
      </p:sp>
      <p:sp>
        <p:nvSpPr>
          <p:cNvPr id="615" name="Google Shape;615;p6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616" name="Google Shape;61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61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18" name="Google Shape;618;p61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6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Bengal Tiger</a:t>
            </a:r>
            <a:endParaRPr sz="2700"/>
          </a:p>
        </p:txBody>
      </p:sp>
      <p:sp>
        <p:nvSpPr>
          <p:cNvPr id="87" name="Google Shape;87;p1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Habitat/Biome: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Diet</a:t>
            </a:r>
            <a:r>
              <a:rPr lang="en" dirty="0"/>
              <a:t> -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 dirty="0">
                <a:solidFill>
                  <a:schemeClr val="dk1"/>
                </a:solidFill>
              </a:rPr>
              <a:t>Trophic Level</a:t>
            </a:r>
            <a:r>
              <a:rPr lang="en" dirty="0">
                <a:solidFill>
                  <a:schemeClr val="dk1"/>
                </a:solidFill>
              </a:rPr>
              <a:t> -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Structural Adaptation</a:t>
            </a:r>
            <a:r>
              <a:rPr lang="en" dirty="0"/>
              <a:t> -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25" name="Google Shape;625;p62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626" name="Google Shape;626;p62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Fork-tailed drongos &amp; sociable weaver</a:t>
            </a:r>
            <a:endParaRPr sz="2400"/>
          </a:p>
        </p:txBody>
      </p:sp>
      <p:sp>
        <p:nvSpPr>
          <p:cNvPr id="627" name="Google Shape;627;p6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628" name="Google Shape;62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25" y="141760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62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30" name="Google Shape;630;p62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62"/>
          <p:cNvSpPr txBox="1"/>
          <p:nvPr/>
        </p:nvSpPr>
        <p:spPr>
          <a:xfrm>
            <a:off x="611725" y="1841013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37" name="Google Shape;637;p63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638" name="Google Shape;638;p63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Coyote &amp; Badger</a:t>
            </a:r>
            <a:endParaRPr sz="2700"/>
          </a:p>
        </p:txBody>
      </p:sp>
      <p:sp>
        <p:nvSpPr>
          <p:cNvPr id="639" name="Google Shape;639;p6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640" name="Google Shape;64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63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42" name="Google Shape;642;p63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Tag Team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49" name="Google Shape;649;p64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650" name="Google Shape;650;p64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Ant &amp; Aphids</a:t>
            </a:r>
            <a:endParaRPr sz="2700"/>
          </a:p>
        </p:txBody>
      </p:sp>
      <p:sp>
        <p:nvSpPr>
          <p:cNvPr id="651" name="Google Shape;651;p6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652" name="Google Shape;65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64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54" name="Google Shape;654;p64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6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61" name="Google Shape;661;p65"/>
          <p:cNvSpPr txBox="1">
            <a:spLocks noGrp="1"/>
          </p:cNvSpPr>
          <p:nvPr>
            <p:ph type="title" idx="4294967295"/>
          </p:nvPr>
        </p:nvSpPr>
        <p:spPr>
          <a:xfrm>
            <a:off x="7299450" y="0"/>
            <a:ext cx="178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Wildcard</a:t>
            </a:r>
            <a:endParaRPr/>
          </a:p>
        </p:txBody>
      </p:sp>
      <p:sp>
        <p:nvSpPr>
          <p:cNvPr id="662" name="Google Shape;662;p65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Antlion</a:t>
            </a:r>
            <a:endParaRPr sz="2700"/>
          </a:p>
        </p:txBody>
      </p:sp>
      <p:sp>
        <p:nvSpPr>
          <p:cNvPr id="663" name="Google Shape;663;p6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664" name="Google Shape;66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65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66" name="Google Shape;666;p65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6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73" name="Google Shape;673;p66"/>
          <p:cNvSpPr txBox="1">
            <a:spLocks noGrp="1"/>
          </p:cNvSpPr>
          <p:nvPr>
            <p:ph type="title" idx="4294967295"/>
          </p:nvPr>
        </p:nvSpPr>
        <p:spPr>
          <a:xfrm>
            <a:off x="7407250" y="0"/>
            <a:ext cx="16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Wildcard </a:t>
            </a:r>
            <a:endParaRPr/>
          </a:p>
        </p:txBody>
      </p:sp>
      <p:sp>
        <p:nvSpPr>
          <p:cNvPr id="674" name="Google Shape;674;p66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Tiger Beetle</a:t>
            </a:r>
            <a:endParaRPr sz="2700"/>
          </a:p>
        </p:txBody>
      </p:sp>
      <p:sp>
        <p:nvSpPr>
          <p:cNvPr id="675" name="Google Shape;675;p6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676" name="Google Shape;67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66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78" name="Google Shape;678;p66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85" name="Google Shape;685;p67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686" name="Google Shape;686;p67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Sea Lion</a:t>
            </a:r>
            <a:endParaRPr sz="2700"/>
          </a:p>
        </p:txBody>
      </p:sp>
      <p:sp>
        <p:nvSpPr>
          <p:cNvPr id="687" name="Google Shape;687;p6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688" name="Google Shape;68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7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90" name="Google Shape;690;p67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6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97" name="Google Shape;697;p68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698" name="Google Shape;698;p68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Small Spotted Cat Shark</a:t>
            </a:r>
            <a:endParaRPr sz="2700"/>
          </a:p>
        </p:txBody>
      </p:sp>
      <p:sp>
        <p:nvSpPr>
          <p:cNvPr id="699" name="Google Shape;699;p6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700" name="Google Shape;70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8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02" name="Google Shape;702;p68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6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09" name="Google Shape;709;p69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710" name="Google Shape;710;p69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Stonecat</a:t>
            </a:r>
            <a:endParaRPr sz="2700"/>
          </a:p>
        </p:txBody>
      </p:sp>
      <p:sp>
        <p:nvSpPr>
          <p:cNvPr id="711" name="Google Shape;711;p6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712" name="Google Shape;71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69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14" name="Google Shape;714;p69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6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21" name="Google Shape;721;p70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722" name="Google Shape;722;p70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Tiger owl</a:t>
            </a:r>
            <a:endParaRPr sz="2700"/>
          </a:p>
        </p:txBody>
      </p:sp>
      <p:sp>
        <p:nvSpPr>
          <p:cNvPr id="723" name="Google Shape;723;p7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724" name="Google Shape;72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70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26" name="Google Shape;726;p70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7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33" name="Google Shape;733;p71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734" name="Google Shape;734;p71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Panther Cameleon</a:t>
            </a:r>
            <a:endParaRPr sz="2700"/>
          </a:p>
        </p:txBody>
      </p:sp>
      <p:sp>
        <p:nvSpPr>
          <p:cNvPr id="735" name="Google Shape;735;p7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736" name="Google Shape;73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71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38" name="Google Shape;738;p71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7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Ringtail Cat</a:t>
            </a:r>
            <a:endParaRPr sz="2700"/>
          </a:p>
        </p:txBody>
      </p:sp>
      <p:sp>
        <p:nvSpPr>
          <p:cNvPr id="99" name="Google Shape;99;p1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45" name="Google Shape;745;p72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746" name="Google Shape;746;p72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Fisher Cat</a:t>
            </a:r>
            <a:endParaRPr sz="2700"/>
          </a:p>
        </p:txBody>
      </p:sp>
      <p:sp>
        <p:nvSpPr>
          <p:cNvPr id="747" name="Google Shape;747;p7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748" name="Google Shape;74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72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50" name="Google Shape;750;p72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72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57" name="Google Shape;757;p73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758" name="Google Shape;758;p73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Tiger Salamander</a:t>
            </a:r>
            <a:endParaRPr sz="2700"/>
          </a:p>
        </p:txBody>
      </p:sp>
      <p:sp>
        <p:nvSpPr>
          <p:cNvPr id="759" name="Google Shape;759;p7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760" name="Google Shape;76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73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62" name="Google Shape;762;p73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73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7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69" name="Google Shape;769;p74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770" name="Google Shape;770;p74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Lion-Tailed Macaque</a:t>
            </a:r>
            <a:endParaRPr sz="2700"/>
          </a:p>
        </p:txBody>
      </p:sp>
      <p:sp>
        <p:nvSpPr>
          <p:cNvPr id="771" name="Google Shape;771;p7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772" name="Google Shape;77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74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4" name="Google Shape;774;p74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74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81" name="Google Shape;781;p75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782" name="Google Shape;782;p75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Cat Snake</a:t>
            </a:r>
            <a:endParaRPr sz="2700"/>
          </a:p>
        </p:txBody>
      </p:sp>
      <p:sp>
        <p:nvSpPr>
          <p:cNvPr id="783" name="Google Shape;783;p7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784" name="Google Shape;78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75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86" name="Google Shape;786;p75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75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7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93" name="Google Shape;793;p76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794" name="Google Shape;794;p76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Bearcat</a:t>
            </a:r>
            <a:endParaRPr sz="2700"/>
          </a:p>
        </p:txBody>
      </p:sp>
      <p:sp>
        <p:nvSpPr>
          <p:cNvPr id="795" name="Google Shape;795;p7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796" name="Google Shape;79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76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98" name="Google Shape;798;p76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76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7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05" name="Google Shape;805;p77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806" name="Google Shape;806;p77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Leopard Frog</a:t>
            </a:r>
            <a:endParaRPr sz="2700"/>
          </a:p>
        </p:txBody>
      </p:sp>
      <p:sp>
        <p:nvSpPr>
          <p:cNvPr id="807" name="Google Shape;807;p7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808" name="Google Shape;80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77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10" name="Google Shape;810;p77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77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818" name="Google Shape;818;p78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Tiger Quoll</a:t>
            </a:r>
            <a:endParaRPr sz="2700"/>
          </a:p>
        </p:txBody>
      </p:sp>
      <p:sp>
        <p:nvSpPr>
          <p:cNvPr id="819" name="Google Shape;819;p7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820" name="Google Shape;82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78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22" name="Google Shape;822;p78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78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7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29" name="Google Shape;829;p79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830" name="Google Shape;830;p79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Green Catbird</a:t>
            </a:r>
            <a:endParaRPr sz="2700"/>
          </a:p>
        </p:txBody>
      </p:sp>
      <p:sp>
        <p:nvSpPr>
          <p:cNvPr id="831" name="Google Shape;831;p7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832" name="Google Shape;83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79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34" name="Google Shape;834;p79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7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41" name="Google Shape;841;p80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842" name="Google Shape;842;p80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Nimravid</a:t>
            </a:r>
            <a:endParaRPr sz="2700"/>
          </a:p>
        </p:txBody>
      </p:sp>
      <p:sp>
        <p:nvSpPr>
          <p:cNvPr id="843" name="Google Shape;843;p8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844" name="Google Shape;84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80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46" name="Google Shape;846;p80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CAT-e-gory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53" name="Google Shape;853;p81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854" name="Google Shape;854;p81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Dandelion</a:t>
            </a:r>
            <a:endParaRPr sz="2700"/>
          </a:p>
        </p:txBody>
      </p:sp>
      <p:sp>
        <p:nvSpPr>
          <p:cNvPr id="855" name="Google Shape;855;p8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856" name="Google Shape;85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81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58" name="Google Shape;858;p81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 </a:t>
            </a:r>
            <a:r>
              <a:rPr lang="en"/>
              <a:t>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8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Springhare</a:t>
            </a:r>
            <a:endParaRPr sz="2700"/>
          </a:p>
        </p:txBody>
      </p:sp>
      <p:sp>
        <p:nvSpPr>
          <p:cNvPr id="111" name="Google Shape;111;p1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Jackrabbit</a:t>
            </a:r>
            <a:endParaRPr sz="2700"/>
          </a:p>
        </p:txBody>
      </p:sp>
      <p:sp>
        <p:nvSpPr>
          <p:cNvPr id="123" name="Google Shape;123;p2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3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Jump Jump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4294967295"/>
          </p:nvPr>
        </p:nvSpPr>
        <p:spPr>
          <a:xfrm>
            <a:off x="7544675" y="0"/>
            <a:ext cx="15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Seed: 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 idx="4294967295"/>
          </p:nvPr>
        </p:nvSpPr>
        <p:spPr>
          <a:xfrm>
            <a:off x="0" y="572700"/>
            <a:ext cx="42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Serval</a:t>
            </a:r>
            <a:endParaRPr sz="2700"/>
          </a:p>
        </p:txBody>
      </p:sp>
      <p:sp>
        <p:nvSpPr>
          <p:cNvPr id="135" name="Google Shape;135;p2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1247950"/>
            <a:ext cx="3934975" cy="252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229375" y="3947225"/>
            <a:ext cx="8357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 Fact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4281925" y="533850"/>
            <a:ext cx="46170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Habitat/Biome: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Diet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Trophic Level</a:t>
            </a:r>
            <a:r>
              <a:rPr lang="en">
                <a:solidFill>
                  <a:schemeClr val="dk1"/>
                </a:solidFill>
              </a:rPr>
              <a:t>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Structural Adaptation</a:t>
            </a:r>
            <a:r>
              <a:rPr lang="en"/>
              <a:t>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611725" y="1735300"/>
            <a:ext cx="29088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Photo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Microsoft Office PowerPoint</Application>
  <PresentationFormat>On-screen Show (16:9)</PresentationFormat>
  <Paragraphs>950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Syncopate</vt:lpstr>
      <vt:lpstr>Arial</vt:lpstr>
      <vt:lpstr>Calibri</vt:lpstr>
      <vt:lpstr>Simple Light</vt:lpstr>
      <vt:lpstr>March Mammal Madness 2019!</vt:lpstr>
      <vt:lpstr>PowerPoint Presentation</vt:lpstr>
      <vt:lpstr>PowerPoint Presentation</vt:lpstr>
      <vt:lpstr>Tag Team (name of division)  </vt:lpstr>
      <vt:lpstr>Jump Jump</vt:lpstr>
      <vt:lpstr>Jump Jump</vt:lpstr>
      <vt:lpstr>Jump Jump</vt:lpstr>
      <vt:lpstr>Jump Jump</vt:lpstr>
      <vt:lpstr>Jump Jump</vt:lpstr>
      <vt:lpstr>Jump Jump</vt:lpstr>
      <vt:lpstr>Jump Jump</vt:lpstr>
      <vt:lpstr>Jump Jump</vt:lpstr>
      <vt:lpstr>Jump Jump</vt:lpstr>
      <vt:lpstr>Jump Jump</vt:lpstr>
      <vt:lpstr>Jump Jump</vt:lpstr>
      <vt:lpstr>Jump Jump</vt:lpstr>
      <vt:lpstr>Jump Jump</vt:lpstr>
      <vt:lpstr>Jump Jump</vt:lpstr>
      <vt:lpstr>Jump Jump</vt:lpstr>
      <vt:lpstr>Jump Jump</vt:lpstr>
      <vt:lpstr>Waterfalls</vt:lpstr>
      <vt:lpstr>Waterfalls</vt:lpstr>
      <vt:lpstr>Waterfalls</vt:lpstr>
      <vt:lpstr>Waterfalls</vt:lpstr>
      <vt:lpstr>Waterfalls</vt:lpstr>
      <vt:lpstr>Waterfalls</vt:lpstr>
      <vt:lpstr>Waterfalls</vt:lpstr>
      <vt:lpstr>Waterfalls</vt:lpstr>
      <vt:lpstr>Waterfalls</vt:lpstr>
      <vt:lpstr>Waterfalls</vt:lpstr>
      <vt:lpstr>Waterfalls</vt:lpstr>
      <vt:lpstr>Waterfalls</vt:lpstr>
      <vt:lpstr>Waterfalls</vt:lpstr>
      <vt:lpstr>Waterfalls</vt:lpstr>
      <vt:lpstr>Waterfalls</vt:lpstr>
      <vt:lpstr>Waterfalls</vt:lpstr>
      <vt:lpstr>Tag Team</vt:lpstr>
      <vt:lpstr>Tag Team</vt:lpstr>
      <vt:lpstr>Tag Team</vt:lpstr>
      <vt:lpstr>Tag Team</vt:lpstr>
      <vt:lpstr>Tag Team</vt:lpstr>
      <vt:lpstr>Tag Team</vt:lpstr>
      <vt:lpstr>Tag Team</vt:lpstr>
      <vt:lpstr>Tag Team</vt:lpstr>
      <vt:lpstr>Tag Team</vt:lpstr>
      <vt:lpstr>Tag Team</vt:lpstr>
      <vt:lpstr>Tag Team</vt:lpstr>
      <vt:lpstr>Tag Team</vt:lpstr>
      <vt:lpstr>Tag Team</vt:lpstr>
      <vt:lpstr>Tag Team</vt:lpstr>
      <vt:lpstr>Tag Team</vt:lpstr>
      <vt:lpstr>Tag Team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  <vt:lpstr>CAT-e-gory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Mammal Madness 2019!</dc:title>
  <dc:creator>Gellner, Jonah</dc:creator>
  <cp:lastModifiedBy>Gellner, Jonah</cp:lastModifiedBy>
  <cp:revision>1</cp:revision>
  <dcterms:modified xsi:type="dcterms:W3CDTF">2019-03-04T18:44:17Z</dcterms:modified>
</cp:coreProperties>
</file>